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9" d="100"/>
          <a:sy n="49" d="100"/>
        </p:scale>
        <p:origin x="77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B1C87-87F5-40E4-9433-D48656D9C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ACD488-F02A-41E5-BC93-E1670705E7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957B5-2F75-44C7-BA7E-9500D81EB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50BA9-9E68-44F9-AA31-83C190F9F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814C8-7C31-405E-8CA1-1C18048A0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5468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A3DD5-14F3-4F89-BE1C-1EE18933C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9E810-D359-45AA-973D-C3587829B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2A99B-F7CB-4B77-9652-6DE7E8506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C3B93-E651-4442-8E1D-299156A3B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193C5-2258-456C-943A-1CC12793A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357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2FC702-82D9-49B4-A23F-A5674A43AF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D8F6A3-6E43-43F0-8522-A4E750417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F0937-5924-4B4C-94FD-395FA3BCE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88AEF-A6FD-4683-AEF5-D136160A3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52464-8DF8-43B2-A249-F4D0474BF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001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1A8C6-5DE3-4155-AEC4-BD92995B7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FD6CD-0CEF-4979-A9D3-B3E7608C6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B48F1-E802-42F0-8823-EE529D43D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CCE70-BC43-43BC-AA3C-63B08995C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F999D-9E38-4ABC-A28C-011025742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2525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8A52F-D0A0-4E86-B1BB-B7864F527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B3EFA-0DA8-4672-8545-F5319379B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A1A6D-B8E5-4890-BD6D-EABEE155A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58B7F-4159-418E-B76A-9D5416AD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2060-4AC4-4FF3-8CB7-08C42AEE4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19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CE137-6C42-4111-B317-0714A94BE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2788D-728D-4B70-9A8B-B9685DD38C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DB71BC-A892-405A-9DDE-7FB654DA68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9D514D-40F1-4ED7-926F-F47A7012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BBCE90-AF5A-44FD-8593-E16CA51A5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D13F0-854C-4947-84A1-FFE47A16D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977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53680-808F-4EF8-A53C-8B00975C1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866DC-917E-41F2-A8DE-C731E3E43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A0937-0C31-430A-8C8B-A073090B20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758C4C-3D48-4BDA-81CD-DB2B746C1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F31706-B289-422D-9B65-7421E87FEF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F24A54-EA05-489B-83DC-60E235F86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33C0B7-1125-4E17-8190-BC714F8FE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6B8B1F-E830-483B-93B2-1BDF4DF47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78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065D3-6D18-4EE4-B5FC-49B76330E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00BB3A-B4AB-482B-9B6E-B39880BE7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5C5BDC-D91C-4FD1-AA7B-0464FB6E1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879AC3-AB00-4081-B81A-8F279AA68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344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522FD2-4DA3-420B-9F79-37F3A2CCA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533E87-0D48-4D15-B5B8-F0AFC073C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17C182-77D6-4E29-81AB-03420C675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596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E9C10-17A8-47BF-AD2B-C7A3DC8FB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3801D-14EF-4EA2-ADF0-D35C170C2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E845BB-C8E9-427D-B594-62DE166DC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EC05-A14B-471D-BA10-AB294C22E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ADF49D-484C-45DD-815E-4D17FC0F8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E8F955-7106-4E7F-BF44-34E79F22B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2418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1ED77-A7C2-4806-ACAD-13C6C20B7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8E0E8F-0F5E-4288-ADA6-FC4A9DEACC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9B3C12-2216-47D9-9389-A8897A5C1A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7E822F-FAFC-4B15-8E8E-1C679E31D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81842-1C34-4ED5-9DF7-44D8B3A60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CA78EA-D9B2-45DE-9346-94574E531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39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5FDDBA-890B-4D2F-A81D-38B7457C6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D42291-4D44-4A04-BC0A-305BE002F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1CAE0-B6A8-409B-A4D3-623ECB6519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881CC-839D-46D8-83E2-8ED8EA4DC720}" type="datetimeFigureOut">
              <a:rPr lang="zh-CN" altLang="en-US" smtClean="0"/>
              <a:t>2021-11-24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9EBF8-CA2A-407E-A627-CAAD6DD09B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0878D-32F5-4846-8B90-9A0840F16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2E633-550A-4BB0-8535-BED116DE15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727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learn.sparkfun.com/tutorials/openlog-artemis-hookup-guide/hardware-overview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learn.sparkfun.com/tutorials/openlog-artemis-hookup-guide/hardware-overview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BD51FCB-73A5-4F7D-AACE-F1360DC6E3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7956" y="5968933"/>
            <a:ext cx="10350043" cy="723968"/>
          </a:xfrm>
        </p:spPr>
        <p:txBody>
          <a:bodyPr>
            <a:normAutofit lnSpcReduction="10000"/>
          </a:bodyPr>
          <a:lstStyle/>
          <a:p>
            <a:r>
              <a:rPr lang="en-US" altLang="zh-CN" dirty="0">
                <a:hlinkClick r:id="rId2"/>
              </a:rPr>
              <a:t>https://learn.sparkfun.com/tutorials/openlog-artemis-hookup-guide/hardware-overview</a:t>
            </a: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67FED8-55C9-44B8-9248-BC7C245EAA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2" t="7407" r="28194" b="16366"/>
          <a:stretch/>
        </p:blipFill>
        <p:spPr>
          <a:xfrm>
            <a:off x="2870200" y="508000"/>
            <a:ext cx="5219700" cy="522763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8132472-C485-4C26-A767-0EC1B00AE13F}"/>
              </a:ext>
            </a:extLst>
          </p:cNvPr>
          <p:cNvCxnSpPr>
            <a:cxnSpLocks/>
          </p:cNvCxnSpPr>
          <p:nvPr/>
        </p:nvCxnSpPr>
        <p:spPr>
          <a:xfrm>
            <a:off x="3497395" y="5240044"/>
            <a:ext cx="1188276" cy="177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6D1886C-909E-44C5-91CC-84F1EFA005F7}"/>
              </a:ext>
            </a:extLst>
          </p:cNvPr>
          <p:cNvCxnSpPr>
            <a:cxnSpLocks/>
          </p:cNvCxnSpPr>
          <p:nvPr/>
        </p:nvCxnSpPr>
        <p:spPr>
          <a:xfrm flipH="1" flipV="1">
            <a:off x="3424561" y="4490917"/>
            <a:ext cx="63957" cy="766883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AD7A8B5-C8CE-42F9-91B4-785136F66F1D}"/>
              </a:ext>
            </a:extLst>
          </p:cNvPr>
          <p:cNvCxnSpPr/>
          <p:nvPr/>
        </p:nvCxnSpPr>
        <p:spPr>
          <a:xfrm flipH="1">
            <a:off x="2982490" y="5240044"/>
            <a:ext cx="514905" cy="363985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029C22-393A-454B-8ABE-7ABC534506DA}"/>
              </a:ext>
            </a:extLst>
          </p:cNvPr>
          <p:cNvCxnSpPr>
            <a:cxnSpLocks/>
          </p:cNvCxnSpPr>
          <p:nvPr/>
        </p:nvCxnSpPr>
        <p:spPr>
          <a:xfrm>
            <a:off x="6547958" y="2404383"/>
            <a:ext cx="6533" cy="749364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C7A3474-3A46-414A-ABBD-9E4DE079FB96}"/>
              </a:ext>
            </a:extLst>
          </p:cNvPr>
          <p:cNvCxnSpPr>
            <a:cxnSpLocks/>
          </p:cNvCxnSpPr>
          <p:nvPr/>
        </p:nvCxnSpPr>
        <p:spPr>
          <a:xfrm flipH="1">
            <a:off x="5794310" y="2404383"/>
            <a:ext cx="751303" cy="6822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4B2E68C-0337-4CEF-9552-4FBD6B21ACDE}"/>
              </a:ext>
            </a:extLst>
          </p:cNvPr>
          <p:cNvCxnSpPr>
            <a:cxnSpLocks/>
          </p:cNvCxnSpPr>
          <p:nvPr/>
        </p:nvCxnSpPr>
        <p:spPr>
          <a:xfrm flipH="1" flipV="1">
            <a:off x="6232849" y="2001838"/>
            <a:ext cx="321642" cy="402545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8184E28-E5EE-4598-B011-80FB94D99B12}"/>
              </a:ext>
            </a:extLst>
          </p:cNvPr>
          <p:cNvCxnSpPr>
            <a:cxnSpLocks/>
          </p:cNvCxnSpPr>
          <p:nvPr/>
        </p:nvCxnSpPr>
        <p:spPr>
          <a:xfrm>
            <a:off x="6876861" y="3727013"/>
            <a:ext cx="46633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ACB225E-433E-4CF4-A192-D5E7F31C3C62}"/>
              </a:ext>
            </a:extLst>
          </p:cNvPr>
          <p:cNvCxnSpPr>
            <a:cxnSpLocks/>
          </p:cNvCxnSpPr>
          <p:nvPr/>
        </p:nvCxnSpPr>
        <p:spPr>
          <a:xfrm>
            <a:off x="6864161" y="3725730"/>
            <a:ext cx="12700" cy="56635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8447977-D9AF-4B6B-A3AE-ECF7C20B6539}"/>
              </a:ext>
            </a:extLst>
          </p:cNvPr>
          <p:cNvCxnSpPr>
            <a:cxnSpLocks/>
          </p:cNvCxnSpPr>
          <p:nvPr/>
        </p:nvCxnSpPr>
        <p:spPr>
          <a:xfrm>
            <a:off x="6864162" y="3727014"/>
            <a:ext cx="357732" cy="56506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FAB278E4-C4FA-48FD-91B3-53DA35639D61}"/>
              </a:ext>
            </a:extLst>
          </p:cNvPr>
          <p:cNvSpPr/>
          <p:nvPr/>
        </p:nvSpPr>
        <p:spPr>
          <a:xfrm>
            <a:off x="8089900" y="5052704"/>
            <a:ext cx="38459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Ueye</a:t>
            </a:r>
            <a:r>
              <a:rPr lang="en-US" altLang="zh-CN" dirty="0"/>
              <a:t> </a:t>
            </a:r>
            <a:r>
              <a:rPr lang="en-US" altLang="zh-CN" dirty="0" err="1"/>
              <a:t>artemis</a:t>
            </a:r>
            <a:r>
              <a:rPr lang="en-US" altLang="zh-CN" dirty="0"/>
              <a:t> </a:t>
            </a:r>
            <a:r>
              <a:rPr lang="zh-CN" altLang="en-US" dirty="0"/>
              <a:t>IMG_20210314_143753</a:t>
            </a:r>
          </a:p>
        </p:txBody>
      </p:sp>
    </p:spTree>
    <p:extLst>
      <p:ext uri="{BB962C8B-B14F-4D97-AF65-F5344CB8AC3E}">
        <p14:creationId xmlns:p14="http://schemas.microsoft.com/office/powerpoint/2010/main" val="1831100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BD51FCB-73A5-4F7D-AACE-F1360DC6E3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7956" y="5968933"/>
            <a:ext cx="10350043" cy="723968"/>
          </a:xfrm>
        </p:spPr>
        <p:txBody>
          <a:bodyPr>
            <a:normAutofit lnSpcReduction="10000"/>
          </a:bodyPr>
          <a:lstStyle/>
          <a:p>
            <a:r>
              <a:rPr lang="en-US" altLang="zh-CN" dirty="0">
                <a:hlinkClick r:id="rId2"/>
              </a:rPr>
              <a:t>https://learn.sparkfun.com/tutorials/openlog-artemis-hookup-guide/hardware-overview</a:t>
            </a:r>
            <a:r>
              <a:rPr lang="en-US" altLang="zh-CN" dirty="0"/>
              <a:t> </a:t>
            </a:r>
            <a:endParaRPr lang="zh-CN" alt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AE36A15-AAE5-4C35-B1FC-72F325BE3F78}"/>
              </a:ext>
            </a:extLst>
          </p:cNvPr>
          <p:cNvGrpSpPr/>
          <p:nvPr/>
        </p:nvGrpSpPr>
        <p:grpSpPr>
          <a:xfrm>
            <a:off x="2870200" y="508000"/>
            <a:ext cx="5219700" cy="5227637"/>
            <a:chOff x="2870200" y="508000"/>
            <a:chExt cx="5219700" cy="522763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467FED8-55C9-44B8-9248-BC7C245EA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870200" y="508000"/>
              <a:ext cx="5219700" cy="5227637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F8132472-C485-4C26-A767-0EC1B00AE13F}"/>
                </a:ext>
              </a:extLst>
            </p:cNvPr>
            <p:cNvCxnSpPr>
              <a:cxnSpLocks/>
            </p:cNvCxnSpPr>
            <p:nvPr/>
          </p:nvCxnSpPr>
          <p:spPr>
            <a:xfrm>
              <a:off x="3497395" y="5240044"/>
              <a:ext cx="1188276" cy="1775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46D1886C-909E-44C5-91CC-84F1EFA005F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24561" y="4490917"/>
              <a:ext cx="63957" cy="766883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AD7A8B5-C8CE-42F9-91B4-785136F66F1D}"/>
                </a:ext>
              </a:extLst>
            </p:cNvPr>
            <p:cNvCxnSpPr/>
            <p:nvPr/>
          </p:nvCxnSpPr>
          <p:spPr>
            <a:xfrm flipH="1">
              <a:off x="2982490" y="5240044"/>
              <a:ext cx="514905" cy="363985"/>
            </a:xfrm>
            <a:prstGeom prst="straightConnector1">
              <a:avLst/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B029C22-393A-454B-8ABE-7ABC534506DA}"/>
                </a:ext>
              </a:extLst>
            </p:cNvPr>
            <p:cNvCxnSpPr>
              <a:cxnSpLocks/>
            </p:cNvCxnSpPr>
            <p:nvPr/>
          </p:nvCxnSpPr>
          <p:spPr>
            <a:xfrm>
              <a:off x="6547958" y="2404383"/>
              <a:ext cx="6533" cy="749364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C7A3474-3A46-414A-ABBD-9E4DE079FB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4310" y="2404383"/>
              <a:ext cx="751303" cy="6822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D4B2E68C-0337-4CEF-9552-4FBD6B21ACD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32849" y="2001838"/>
              <a:ext cx="321642" cy="402545"/>
            </a:xfrm>
            <a:prstGeom prst="straightConnector1">
              <a:avLst/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8184E28-E5EE-4598-B011-80FB94D99B12}"/>
                </a:ext>
              </a:extLst>
            </p:cNvPr>
            <p:cNvCxnSpPr>
              <a:cxnSpLocks/>
            </p:cNvCxnSpPr>
            <p:nvPr/>
          </p:nvCxnSpPr>
          <p:spPr>
            <a:xfrm>
              <a:off x="6876861" y="3727013"/>
              <a:ext cx="466331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ACB225E-433E-4CF4-A192-D5E7F31C3C62}"/>
                </a:ext>
              </a:extLst>
            </p:cNvPr>
            <p:cNvCxnSpPr>
              <a:cxnSpLocks/>
            </p:cNvCxnSpPr>
            <p:nvPr/>
          </p:nvCxnSpPr>
          <p:spPr>
            <a:xfrm>
              <a:off x="6864161" y="3725730"/>
              <a:ext cx="12700" cy="566352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8447977-D9AF-4B6B-A3AE-ECF7C20B6539}"/>
                </a:ext>
              </a:extLst>
            </p:cNvPr>
            <p:cNvCxnSpPr>
              <a:cxnSpLocks/>
            </p:cNvCxnSpPr>
            <p:nvPr/>
          </p:nvCxnSpPr>
          <p:spPr>
            <a:xfrm>
              <a:off x="6864162" y="3727014"/>
              <a:ext cx="357732" cy="565068"/>
            </a:xfrm>
            <a:prstGeom prst="straightConnector1">
              <a:avLst/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E5D5D458-F5AB-429F-86A7-A3887E2F4E55}"/>
              </a:ext>
            </a:extLst>
          </p:cNvPr>
          <p:cNvSpPr/>
          <p:nvPr/>
        </p:nvSpPr>
        <p:spPr>
          <a:xfrm>
            <a:off x="8089900" y="4888468"/>
            <a:ext cx="37609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IMG_20210314_143753 </a:t>
            </a:r>
            <a:r>
              <a:rPr lang="en-US" altLang="zh-CN" dirty="0"/>
              <a:t>compressed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7158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C34F7EF3-FCDB-416A-BF86-8A28AF99DA14}"/>
              </a:ext>
            </a:extLst>
          </p:cNvPr>
          <p:cNvGrpSpPr/>
          <p:nvPr/>
        </p:nvGrpSpPr>
        <p:grpSpPr>
          <a:xfrm>
            <a:off x="3737498" y="168676"/>
            <a:ext cx="4971495" cy="5015883"/>
            <a:chOff x="3737498" y="168676"/>
            <a:chExt cx="4971495" cy="501588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ACC99B3-A220-4203-A538-8CE9B1115D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07" t="2459" r="21424" b="24401"/>
            <a:stretch/>
          </p:blipFill>
          <p:spPr>
            <a:xfrm>
              <a:off x="3737498" y="168676"/>
              <a:ext cx="4971495" cy="5015883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0FDF8FC9-A13E-474D-82A4-82EE9459F708}"/>
                </a:ext>
              </a:extLst>
            </p:cNvPr>
            <p:cNvCxnSpPr>
              <a:cxnSpLocks/>
            </p:cNvCxnSpPr>
            <p:nvPr/>
          </p:nvCxnSpPr>
          <p:spPr>
            <a:xfrm>
              <a:off x="4252404" y="4696287"/>
              <a:ext cx="1188276" cy="1775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0B6F9F0-94A1-4CFD-85A9-435350D7D2A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79570" y="3947160"/>
              <a:ext cx="63957" cy="766883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DC9091D4-F286-41AF-9330-C3990041DE18}"/>
                </a:ext>
              </a:extLst>
            </p:cNvPr>
            <p:cNvCxnSpPr/>
            <p:nvPr/>
          </p:nvCxnSpPr>
          <p:spPr>
            <a:xfrm flipH="1">
              <a:off x="3737499" y="4696287"/>
              <a:ext cx="514905" cy="363985"/>
            </a:xfrm>
            <a:prstGeom prst="straightConnector1">
              <a:avLst/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A89D2054-10F7-42F1-86FF-B7738B455163}"/>
                </a:ext>
              </a:extLst>
            </p:cNvPr>
            <p:cNvCxnSpPr/>
            <p:nvPr/>
          </p:nvCxnSpPr>
          <p:spPr>
            <a:xfrm flipV="1">
              <a:off x="7814695" y="1775534"/>
              <a:ext cx="0" cy="60368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FC657D4B-1A17-4295-AF55-CA84026A60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184" y="2379216"/>
              <a:ext cx="625166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BC0A31C-FF17-4FB0-9E92-9553A46000D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97140" y="2084070"/>
              <a:ext cx="224088" cy="295146"/>
            </a:xfrm>
            <a:prstGeom prst="straightConnector1">
              <a:avLst/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22D0C12-EBEC-4AFC-804A-BBBFDD7B297F}"/>
                </a:ext>
              </a:extLst>
            </p:cNvPr>
            <p:cNvCxnSpPr/>
            <p:nvPr/>
          </p:nvCxnSpPr>
          <p:spPr>
            <a:xfrm flipH="1">
              <a:off x="5108483" y="2512381"/>
              <a:ext cx="452761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5D04627-5618-4651-96E2-3603A42948F6}"/>
                </a:ext>
              </a:extLst>
            </p:cNvPr>
            <p:cNvCxnSpPr/>
            <p:nvPr/>
          </p:nvCxnSpPr>
          <p:spPr>
            <a:xfrm flipH="1">
              <a:off x="5468645" y="2511098"/>
              <a:ext cx="79899" cy="64807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8B309A5A-0467-4F76-A2E0-11286869339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41620" y="2286000"/>
              <a:ext cx="206926" cy="226382"/>
            </a:xfrm>
            <a:prstGeom prst="straightConnector1">
              <a:avLst/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ECC1F76-7E35-439B-9067-FE56B84E685A}"/>
              </a:ext>
            </a:extLst>
          </p:cNvPr>
          <p:cNvSpPr/>
          <p:nvPr/>
        </p:nvSpPr>
        <p:spPr>
          <a:xfrm>
            <a:off x="4847902" y="5430110"/>
            <a:ext cx="40735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Bluefox</a:t>
            </a:r>
            <a:r>
              <a:rPr lang="en-US" altLang="zh-CN" dirty="0"/>
              <a:t> </a:t>
            </a:r>
            <a:r>
              <a:rPr lang="en-US" altLang="zh-CN" dirty="0" err="1"/>
              <a:t>artemis</a:t>
            </a:r>
            <a:r>
              <a:rPr lang="en-US" altLang="zh-CN" dirty="0"/>
              <a:t> </a:t>
            </a:r>
            <a:r>
              <a:rPr lang="zh-CN" altLang="en-US" dirty="0"/>
              <a:t>IMG_20210224_202628</a:t>
            </a:r>
          </a:p>
        </p:txBody>
      </p:sp>
    </p:spTree>
    <p:extLst>
      <p:ext uri="{BB962C8B-B14F-4D97-AF65-F5344CB8AC3E}">
        <p14:creationId xmlns:p14="http://schemas.microsoft.com/office/powerpoint/2010/main" val="208485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AEA30F-8942-4D40-8682-DC5C7834CBAD}"/>
              </a:ext>
            </a:extLst>
          </p:cNvPr>
          <p:cNvSpPr/>
          <p:nvPr/>
        </p:nvSpPr>
        <p:spPr>
          <a:xfrm>
            <a:off x="4315242" y="5606371"/>
            <a:ext cx="24961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IMG_20210508_173317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31369B3-23B6-4AE6-9938-8129C055149B}"/>
              </a:ext>
            </a:extLst>
          </p:cNvPr>
          <p:cNvGrpSpPr/>
          <p:nvPr/>
        </p:nvGrpSpPr>
        <p:grpSpPr>
          <a:xfrm>
            <a:off x="2964107" y="691150"/>
            <a:ext cx="4500978" cy="4624562"/>
            <a:chOff x="2964107" y="691150"/>
            <a:chExt cx="4500978" cy="462456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3491E9A-BF90-462D-94CD-667B12884D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017" t="5366" r="811" b="16645"/>
            <a:stretch/>
          </p:blipFill>
          <p:spPr>
            <a:xfrm>
              <a:off x="2964107" y="691150"/>
              <a:ext cx="4500978" cy="4624562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B20BA536-1311-4F11-AE07-727FEC099B34}"/>
                </a:ext>
              </a:extLst>
            </p:cNvPr>
            <p:cNvCxnSpPr>
              <a:cxnSpLocks/>
            </p:cNvCxnSpPr>
            <p:nvPr/>
          </p:nvCxnSpPr>
          <p:spPr>
            <a:xfrm>
              <a:off x="3536753" y="5013548"/>
              <a:ext cx="1188276" cy="1775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76ED6F81-D302-44A0-A48E-7BDD8ABC41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63919" y="4264421"/>
              <a:ext cx="63957" cy="766883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C5A4A3A-FE5D-43CA-A5AC-577E6B2DA9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5805" y="5013548"/>
              <a:ext cx="450949" cy="302164"/>
            </a:xfrm>
            <a:prstGeom prst="straightConnector1">
              <a:avLst/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23491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107</Words>
  <Application>Microsoft Office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jhuai</dc:creator>
  <cp:lastModifiedBy>dido dido</cp:lastModifiedBy>
  <cp:revision>10</cp:revision>
  <dcterms:created xsi:type="dcterms:W3CDTF">2021-03-15T00:32:08Z</dcterms:created>
  <dcterms:modified xsi:type="dcterms:W3CDTF">2021-11-24T10:22:13Z</dcterms:modified>
</cp:coreProperties>
</file>

<file path=docProps/thumbnail.jpeg>
</file>